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93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73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42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62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14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78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33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99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66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38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865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5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2C1ED-7EA0-4912-B9F8-8C53047EADC7}" type="datetimeFigureOut">
              <a:rPr lang="de-DE" smtClean="0"/>
              <a:t>09.08.2023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6BC15-0CE3-4568-81EE-309CEB5FEF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403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6270" y="0"/>
            <a:ext cx="7539404" cy="6858000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 flipV="1">
            <a:off x="533400" y="925286"/>
            <a:ext cx="6433457" cy="21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33400" y="340511"/>
            <a:ext cx="6574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chemeClr val="bg1">
                    <a:lumMod val="50000"/>
                  </a:schemeClr>
                </a:solidFill>
                <a:latin typeface="Bradley Hand ITC" panose="03070402050302030203" pitchFamily="66" charset="0"/>
              </a:rPr>
              <a:t>20-Minuten Rote Linsen-Bolognese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46313" y="1140729"/>
            <a:ext cx="63028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Zutaten für 2 Personen:</a:t>
            </a:r>
          </a:p>
          <a:p>
            <a:endParaRPr lang="de-DE" sz="1600" dirty="0"/>
          </a:p>
          <a:p>
            <a:pPr lvl="0"/>
            <a:endParaRPr lang="de-D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46313" y="3513730"/>
            <a:ext cx="666205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latin typeface="Verdana" panose="020B0604030504040204" pitchFamily="34" charset="0"/>
                <a:ea typeface="Verdana" panose="020B0604030504040204" pitchFamily="34" charset="0"/>
              </a:rPr>
              <a:t>Zubereitung:</a:t>
            </a:r>
            <a:endParaRPr lang="de-D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e-DE" sz="1600" b="1" dirty="0"/>
              <a:t> </a:t>
            </a:r>
            <a:endParaRPr lang="de-DE" sz="1600" dirty="0"/>
          </a:p>
          <a:p>
            <a:pPr marL="342900" lvl="0" indent="-342900">
              <a:buFont typeface="+mj-lt"/>
              <a:buAutoNum type="arabicPeriod"/>
            </a:pP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Schalotten 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und Knoblauch schälen und fein würfeln. Karotte und Staudensellerie </a:t>
            </a: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würfeln.</a:t>
            </a:r>
          </a:p>
          <a:p>
            <a:pPr marL="342900" lvl="0" indent="-342900">
              <a:buFont typeface="+mj-lt"/>
              <a:buAutoNum type="arabicPeriod"/>
            </a:pPr>
            <a:endParaRPr lang="de-D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Olivenöl 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in einer großen Pfanne erhitzen. Schalotten und Knoblauch darin kurz andünsten, dann Karotte, Sellerie, Linsen und Tomatenmark hinzufügen. Kurz anbraten, dann mit Gemüsebrühe und gehackten Tomaten </a:t>
            </a: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ablöschen.</a:t>
            </a:r>
          </a:p>
          <a:p>
            <a:pPr marL="342900" lvl="0" indent="-342900">
              <a:buFont typeface="+mj-lt"/>
              <a:buAutoNum type="arabicPeriod"/>
            </a:pPr>
            <a:endParaRPr lang="de-D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Circa 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10 Minuten köcheln lassen, bis die Linsen gar sind. Anschließend mit reichlich Oregano, Basilikum, Paprikapulver und Chili würzen. Mit Salz und Pfeffer </a:t>
            </a: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abschmecken.</a:t>
            </a:r>
          </a:p>
          <a:p>
            <a:pPr marL="342900" lvl="0" indent="-342900">
              <a:buFont typeface="+mj-lt"/>
              <a:buAutoNum type="arabicPeriod"/>
            </a:pPr>
            <a:endParaRPr lang="de-D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de-DE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Zu </a:t>
            </a:r>
            <a:r>
              <a:rPr lang="de-DE" sz="1200" dirty="0">
                <a:latin typeface="Verdana" panose="020B0604030504040204" pitchFamily="34" charset="0"/>
                <a:ea typeface="Verdana" panose="020B0604030504040204" pitchFamily="34" charset="0"/>
              </a:rPr>
              <a:t>Spaghetti genießen.</a:t>
            </a:r>
          </a:p>
          <a:p>
            <a:endParaRPr lang="de-DE" sz="1600" dirty="0"/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201850"/>
              </p:ext>
            </p:extLst>
          </p:nvPr>
        </p:nvGraphicFramePr>
        <p:xfrm>
          <a:off x="503308" y="1615864"/>
          <a:ext cx="6523733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149">
                  <a:extLst>
                    <a:ext uri="{9D8B030D-6E8A-4147-A177-3AD203B41FA5}">
                      <a16:colId xmlns:a16="http://schemas.microsoft.com/office/drawing/2014/main" val="1874046756"/>
                    </a:ext>
                  </a:extLst>
                </a:gridCol>
                <a:gridCol w="3641584">
                  <a:extLst>
                    <a:ext uri="{9D8B030D-6E8A-4147-A177-3AD203B41FA5}">
                      <a16:colId xmlns:a16="http://schemas.microsoft.com/office/drawing/2014/main" val="2346806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Schalotten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Knoblauchzehe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große Karotte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Stange Staudensellerie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 EL Olivenöl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120g Rote</a:t>
                      </a: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Linsen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EL Tomatenmark</a:t>
                      </a:r>
                      <a:endParaRPr lang="de-DE" sz="1200" b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500 ml Gemüsebrühe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200 g gehackte Tomaten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Gewürze z.B. Oregano, Basilikum, 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Paprikapulver edelsüß, Chili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Spaghetti</a:t>
                      </a:r>
                    </a:p>
                    <a:p>
                      <a:pPr marL="171450" lvl="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Salz &amp; Pfeffer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21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Verdana</vt:lpstr>
      <vt:lpstr>Office</vt:lpstr>
      <vt:lpstr>PowerPoint-Präsentation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SBallhausen</dc:creator>
  <cp:lastModifiedBy>SBallhausen</cp:lastModifiedBy>
  <cp:revision>3</cp:revision>
  <dcterms:created xsi:type="dcterms:W3CDTF">2023-08-09T11:17:11Z</dcterms:created>
  <dcterms:modified xsi:type="dcterms:W3CDTF">2023-08-09T11:33:36Z</dcterms:modified>
</cp:coreProperties>
</file>